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57" r:id="rId5"/>
    <p:sldId id="260" r:id="rId6"/>
    <p:sldId id="261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D463"/>
    <a:srgbClr val="F6DF8A"/>
    <a:srgbClr val="F2CE4C"/>
    <a:srgbClr val="289885"/>
    <a:srgbClr val="229E63"/>
    <a:srgbClr val="EFC21D"/>
    <a:srgbClr val="F1CA3D"/>
    <a:srgbClr val="FDEE91"/>
    <a:srgbClr val="CBCBCB"/>
    <a:srgbClr val="D1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25" d="100"/>
          <a:sy n="25" d="100"/>
        </p:scale>
        <p:origin x="229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14/02/2025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18688270" y="6341501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557F02-80C8-A319-C4FE-F50E4595A3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0"/>
            <a:ext cx="21401880" cy="30275213"/>
          </a:xfrm>
          <a:prstGeom prst="rect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7E724AB-9B5F-306D-FBD8-F519117E5F9D}"/>
              </a:ext>
            </a:extLst>
          </p:cNvPr>
          <p:cNvGrpSpPr/>
          <p:nvPr/>
        </p:nvGrpSpPr>
        <p:grpSpPr>
          <a:xfrm>
            <a:off x="16297844" y="17009894"/>
            <a:ext cx="10216452" cy="3621210"/>
            <a:chOff x="16297844" y="15790694"/>
            <a:chExt cx="10216452" cy="362121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936353A-FD0F-AA21-DDA3-F241B2379566}"/>
                </a:ext>
              </a:extLst>
            </p:cNvPr>
            <p:cNvSpPr/>
            <p:nvPr/>
          </p:nvSpPr>
          <p:spPr>
            <a:xfrm rot="-4080000">
              <a:off x="19557638" y="13196530"/>
              <a:ext cx="3621210" cy="8809538"/>
            </a:xfrm>
            <a:custGeom>
              <a:avLst/>
              <a:gdLst>
                <a:gd name="connsiteX0" fmla="*/ 3621210 w 3621210"/>
                <a:gd name="connsiteY0" fmla="*/ 3733972 h 8809538"/>
                <a:gd name="connsiteX1" fmla="*/ 3621210 w 3621210"/>
                <a:gd name="connsiteY1" fmla="*/ 8717143 h 8809538"/>
                <a:gd name="connsiteX2" fmla="*/ 3525532 w 3621210"/>
                <a:gd name="connsiteY2" fmla="*/ 8809537 h 8809538"/>
                <a:gd name="connsiteX3" fmla="*/ 3488552 w 3621210"/>
                <a:gd name="connsiteY3" fmla="*/ 8809538 h 8809538"/>
                <a:gd name="connsiteX4" fmla="*/ 0 w 3621210"/>
                <a:gd name="connsiteY4" fmla="*/ 5197036 h 8809538"/>
                <a:gd name="connsiteX5" fmla="*/ 0 w 3621210"/>
                <a:gd name="connsiteY5" fmla="*/ 0 h 8809538"/>
                <a:gd name="connsiteX6" fmla="*/ 15354 w 3621210"/>
                <a:gd name="connsiteY6" fmla="*/ 0 h 880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1210" h="8809538">
                  <a:moveTo>
                    <a:pt x="3621210" y="3733972"/>
                  </a:moveTo>
                  <a:lnTo>
                    <a:pt x="3621210" y="8717143"/>
                  </a:lnTo>
                  <a:lnTo>
                    <a:pt x="3525532" y="8809537"/>
                  </a:lnTo>
                  <a:lnTo>
                    <a:pt x="3488552" y="8809538"/>
                  </a:lnTo>
                  <a:lnTo>
                    <a:pt x="0" y="5197036"/>
                  </a:lnTo>
                  <a:lnTo>
                    <a:pt x="0" y="0"/>
                  </a:lnTo>
                  <a:lnTo>
                    <a:pt x="15354" y="0"/>
                  </a:lnTo>
                  <a:close/>
                </a:path>
              </a:pathLst>
            </a:custGeom>
            <a:solidFill>
              <a:srgbClr val="229E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49C5E68-6888-DE11-9641-5D236AF214FE}"/>
                </a:ext>
              </a:extLst>
            </p:cNvPr>
            <p:cNvGrpSpPr/>
            <p:nvPr/>
          </p:nvGrpSpPr>
          <p:grpSpPr>
            <a:xfrm>
              <a:off x="16297844" y="16552958"/>
              <a:ext cx="10216452" cy="2160891"/>
              <a:chOff x="16297844" y="16552958"/>
              <a:chExt cx="10216452" cy="2160891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CF0EE58-177B-41E5-1BBF-945B698C76CA}"/>
                  </a:ext>
                </a:extLst>
              </p:cNvPr>
              <p:cNvSpPr/>
              <p:nvPr/>
            </p:nvSpPr>
            <p:spPr>
              <a:xfrm rot="4080000" flipH="1">
                <a:off x="23720813" y="15920366"/>
                <a:ext cx="202728" cy="5384238"/>
              </a:xfrm>
              <a:prstGeom prst="roundRect">
                <a:avLst>
                  <a:gd name="adj" fmla="val 50000"/>
                </a:avLst>
              </a:prstGeom>
              <a:solidFill>
                <a:srgbClr val="229E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346E615C-8DFF-402B-20F7-5A2B6687BD62}"/>
                  </a:ext>
                </a:extLst>
              </p:cNvPr>
              <p:cNvSpPr/>
              <p:nvPr/>
            </p:nvSpPr>
            <p:spPr>
              <a:xfrm rot="17520000" flipH="1">
                <a:off x="18888599" y="15920366"/>
                <a:ext cx="202728" cy="5384238"/>
              </a:xfrm>
              <a:prstGeom prst="roundRect">
                <a:avLst>
                  <a:gd name="adj" fmla="val 50000"/>
                </a:avLst>
              </a:prstGeom>
              <a:solidFill>
                <a:srgbClr val="229E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1AE0B8C-FDC7-B008-0562-22877BEFA3A5}"/>
                  </a:ext>
                </a:extLst>
              </p:cNvPr>
              <p:cNvSpPr/>
              <p:nvPr/>
            </p:nvSpPr>
            <p:spPr>
              <a:xfrm rot="17520000" flipH="1">
                <a:off x="23710119" y="13962203"/>
                <a:ext cx="202728" cy="5384238"/>
              </a:xfrm>
              <a:prstGeom prst="roundRect">
                <a:avLst>
                  <a:gd name="adj" fmla="val 50000"/>
                </a:avLst>
              </a:prstGeom>
              <a:solidFill>
                <a:srgbClr val="229E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018F3EC2-343C-248E-F698-634CE222A5A4}"/>
                  </a:ext>
                </a:extLst>
              </p:cNvPr>
              <p:cNvSpPr/>
              <p:nvPr/>
            </p:nvSpPr>
            <p:spPr>
              <a:xfrm rot="4080000" flipH="1">
                <a:off x="18892175" y="13962204"/>
                <a:ext cx="202728" cy="5384238"/>
              </a:xfrm>
              <a:prstGeom prst="roundRect">
                <a:avLst>
                  <a:gd name="adj" fmla="val 50000"/>
                </a:avLst>
              </a:prstGeom>
              <a:solidFill>
                <a:srgbClr val="229E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320" name="Group 2319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/>
          <p:nvPr/>
        </p:nvGrpSpPr>
        <p:grpSpPr>
          <a:xfrm>
            <a:off x="18349912" y="17772734"/>
            <a:ext cx="6091238" cy="2293066"/>
            <a:chOff x="18349912" y="16629734"/>
            <a:chExt cx="6091238" cy="2293066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/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/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/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/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/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/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/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315" name="Group 2314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/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2310" name="Rectangle: Rounded Corners 2309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/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1" name="Rectangle: Rounded Corners 2310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/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4" name="Freeform: Shape 2313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/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321" name="Group 232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/>
          <p:nvPr/>
        </p:nvGrpSpPr>
        <p:grpSpPr>
          <a:xfrm>
            <a:off x="18708462" y="17362775"/>
            <a:ext cx="5351278" cy="2487008"/>
            <a:chOff x="18708462" y="16219775"/>
            <a:chExt cx="5351278" cy="2487008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/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15" name="Rectangle: Rounded Corners 14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6" name="Rectangle: Rounded Corners 15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7" name="Rectangle: Rounded Corners 16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8" name="Rectangle: Rounded Corners 17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6" name="Rectangle: Rounded Corners 45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7" name="Rectangle: Rounded Corners 46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48" name="Rectangle: Rounded Corners 47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86" name="Rectangle: Rounded Corners 85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7" name="Rectangle: Rounded Corners 86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/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5" name="Rectangle: Rounded Corners 2294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/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6" name="Rectangle: Rounded Corners 2295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/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7" name="Rectangle: Rounded Corners 2296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/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8" name="Rectangle: Rounded Corners 2297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/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9" name="Rectangle: Rounded Corners 2298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/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1" name="Rectangle: Rounded Corners 2300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/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2" name="Rectangle: Rounded Corners 2301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/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3" name="Rectangle: Rounded Corners 2302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/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4" name="Rectangle: Rounded Corners 2303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/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Rectangle: Rounded Corners 1073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/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5" name="Rectangle: Rounded Corners 2304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/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v</a:t>
              </a:r>
            </a:p>
          </p:txBody>
        </p:sp>
        <p:sp>
          <p:nvSpPr>
            <p:cNvPr id="2306" name="Rectangle: Rounded Corners 2305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/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7" name="Rectangle: Rounded Corners 2306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/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8" name="Rectangle: Rounded Corners 2307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/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9" name="Rectangle: Rounded Corners 2308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/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37" name="TextBox 2336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2338" name="TextBox 2337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400684" y="13423900"/>
            <a:ext cx="4927224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27224" h="9131300">
                <a:moveTo>
                  <a:pt x="0" y="0"/>
                </a:moveTo>
                <a:lnTo>
                  <a:pt x="4927224" y="0"/>
                </a:lnTo>
                <a:lnTo>
                  <a:pt x="4927224" y="9131300"/>
                </a:lnTo>
                <a:lnTo>
                  <a:pt x="0" y="9131300"/>
                </a:lnTo>
                <a:lnTo>
                  <a:pt x="19136" y="6388100"/>
                </a:lnTo>
                <a:cubicBezTo>
                  <a:pt x="342986" y="6252634"/>
                  <a:pt x="1793326" y="5583343"/>
                  <a:pt x="1771736" y="5064760"/>
                </a:cubicBezTo>
                <a:cubicBezTo>
                  <a:pt x="1750146" y="4546177"/>
                  <a:pt x="360343" y="4244763"/>
                  <a:pt x="209636" y="3870960"/>
                </a:cubicBezTo>
                <a:cubicBezTo>
                  <a:pt x="58929" y="3497157"/>
                  <a:pt x="819967" y="3123900"/>
                  <a:pt x="867496" y="2821941"/>
                </a:cubicBezTo>
                <a:cubicBezTo>
                  <a:pt x="915025" y="2519982"/>
                  <a:pt x="403173" y="2463859"/>
                  <a:pt x="37610" y="2150647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3679</TotalTime>
  <Words>641</Words>
  <Application>Microsoft Office PowerPoint</Application>
  <PresentationFormat>Custom</PresentationFormat>
  <Paragraphs>64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christopherfirst christopherlast</cp:lastModifiedBy>
  <cp:revision>102</cp:revision>
  <dcterms:created xsi:type="dcterms:W3CDTF">2025-02-13T06:11:16Z</dcterms:created>
  <dcterms:modified xsi:type="dcterms:W3CDTF">2025-02-16T13:38:58Z</dcterms:modified>
</cp:coreProperties>
</file>